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C8522-74A6-FBDD-02A0-CDF6B6AFEE54}" v="21" dt="2022-12-02T05:40:45.422"/>
    <p1510:client id="{27670496-849A-653D-132E-D1B83676BED3}" v="595" dt="2022-12-02T06:08:47.090"/>
    <p1510:client id="{AAC16604-1F4D-3E9C-9AFE-FEE3F255EC52}" v="2" dt="2022-12-02T05:31:36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da0064" userId="S::ccda0064@office365.chiba-u.jp::ee0cc4dc-73f6-4062-96c0-6b88b36c8b7e" providerId="AD" clId="Web-{128C8522-74A6-FBDD-02A0-CDF6B6AFEE54}"/>
    <pc:docChg chg="addSld modSld">
      <pc:chgData name="ccda0064" userId="S::ccda0064@office365.chiba-u.jp::ee0cc4dc-73f6-4062-96c0-6b88b36c8b7e" providerId="AD" clId="Web-{128C8522-74A6-FBDD-02A0-CDF6B6AFEE54}" dt="2022-12-02T05:40:45.422" v="20"/>
      <pc:docMkLst>
        <pc:docMk/>
      </pc:docMkLst>
      <pc:sldChg chg="modSp">
        <pc:chgData name="ccda0064" userId="S::ccda0064@office365.chiba-u.jp::ee0cc4dc-73f6-4062-96c0-6b88b36c8b7e" providerId="AD" clId="Web-{128C8522-74A6-FBDD-02A0-CDF6B6AFEE54}" dt="2022-12-02T05:36:52.416" v="18" actId="14100"/>
        <pc:sldMkLst>
          <pc:docMk/>
          <pc:sldMk cId="2128380218" sldId="256"/>
        </pc:sldMkLst>
        <pc:spChg chg="mod">
          <ac:chgData name="ccda0064" userId="S::ccda0064@office365.chiba-u.jp::ee0cc4dc-73f6-4062-96c0-6b88b36c8b7e" providerId="AD" clId="Web-{128C8522-74A6-FBDD-02A0-CDF6B6AFEE54}" dt="2022-12-02T05:36:52.416" v="18" actId="14100"/>
          <ac:spMkLst>
            <pc:docMk/>
            <pc:sldMk cId="2128380218" sldId="256"/>
            <ac:spMk id="2" creationId="{00000000-0000-0000-0000-000000000000}"/>
          </ac:spMkLst>
        </pc:spChg>
        <pc:spChg chg="mod">
          <ac:chgData name="ccda0064" userId="S::ccda0064@office365.chiba-u.jp::ee0cc4dc-73f6-4062-96c0-6b88b36c8b7e" providerId="AD" clId="Web-{128C8522-74A6-FBDD-02A0-CDF6B6AFEE54}" dt="2022-12-02T05:36:34.446" v="13" actId="20577"/>
          <ac:spMkLst>
            <pc:docMk/>
            <pc:sldMk cId="2128380218" sldId="256"/>
            <ac:spMk id="3" creationId="{00000000-0000-0000-0000-000000000000}"/>
          </ac:spMkLst>
        </pc:spChg>
      </pc:sldChg>
      <pc:sldChg chg="addSp delSp modSp new">
        <pc:chgData name="ccda0064" userId="S::ccda0064@office365.chiba-u.jp::ee0cc4dc-73f6-4062-96c0-6b88b36c8b7e" providerId="AD" clId="Web-{128C8522-74A6-FBDD-02A0-CDF6B6AFEE54}" dt="2022-12-02T05:40:45.422" v="20"/>
        <pc:sldMkLst>
          <pc:docMk/>
          <pc:sldMk cId="4121104432" sldId="257"/>
        </pc:sldMkLst>
        <pc:spChg chg="del">
          <ac:chgData name="ccda0064" userId="S::ccda0064@office365.chiba-u.jp::ee0cc4dc-73f6-4062-96c0-6b88b36c8b7e" providerId="AD" clId="Web-{128C8522-74A6-FBDD-02A0-CDF6B6AFEE54}" dt="2022-12-02T05:40:45.422" v="20"/>
          <ac:spMkLst>
            <pc:docMk/>
            <pc:sldMk cId="4121104432" sldId="257"/>
            <ac:spMk id="3" creationId="{B514CBD3-B223-86C7-D3B1-EA23CAFCDF4C}"/>
          </ac:spMkLst>
        </pc:spChg>
        <pc:picChg chg="add mod ord">
          <ac:chgData name="ccda0064" userId="S::ccda0064@office365.chiba-u.jp::ee0cc4dc-73f6-4062-96c0-6b88b36c8b7e" providerId="AD" clId="Web-{128C8522-74A6-FBDD-02A0-CDF6B6AFEE54}" dt="2022-12-02T05:40:45.422" v="20"/>
          <ac:picMkLst>
            <pc:docMk/>
            <pc:sldMk cId="4121104432" sldId="257"/>
            <ac:picMk id="4" creationId="{39B5E639-C5F6-7919-6103-F1C1F948944F}"/>
          </ac:picMkLst>
        </pc:picChg>
      </pc:sldChg>
    </pc:docChg>
  </pc:docChgLst>
  <pc:docChgLst>
    <pc:chgData name="ccda0064" userId="S::ccda0064@office365.chiba-u.jp::ee0cc4dc-73f6-4062-96c0-6b88b36c8b7e" providerId="AD" clId="Web-{27670496-849A-653D-132E-D1B83676BED3}"/>
    <pc:docChg chg="addSld modSld">
      <pc:chgData name="ccda0064" userId="S::ccda0064@office365.chiba-u.jp::ee0cc4dc-73f6-4062-96c0-6b88b36c8b7e" providerId="AD" clId="Web-{27670496-849A-653D-132E-D1B83676BED3}" dt="2022-12-02T06:08:47.090" v="315" actId="20577"/>
      <pc:docMkLst>
        <pc:docMk/>
      </pc:docMkLst>
      <pc:sldChg chg="modSp">
        <pc:chgData name="ccda0064" userId="S::ccda0064@office365.chiba-u.jp::ee0cc4dc-73f6-4062-96c0-6b88b36c8b7e" providerId="AD" clId="Web-{27670496-849A-653D-132E-D1B83676BED3}" dt="2022-12-02T06:08:47.090" v="315" actId="20577"/>
        <pc:sldMkLst>
          <pc:docMk/>
          <pc:sldMk cId="2128380218" sldId="256"/>
        </pc:sldMkLst>
        <pc:spChg chg="mod">
          <ac:chgData name="ccda0064" userId="S::ccda0064@office365.chiba-u.jp::ee0cc4dc-73f6-4062-96c0-6b88b36c8b7e" providerId="AD" clId="Web-{27670496-849A-653D-132E-D1B83676BED3}" dt="2022-12-02T06:08:47.090" v="315" actId="20577"/>
          <ac:spMkLst>
            <pc:docMk/>
            <pc:sldMk cId="2128380218" sldId="256"/>
            <ac:spMk id="3" creationId="{00000000-0000-0000-0000-000000000000}"/>
          </ac:spMkLst>
        </pc:spChg>
      </pc:sldChg>
      <pc:sldChg chg="addSp delSp modSp">
        <pc:chgData name="ccda0064" userId="S::ccda0064@office365.chiba-u.jp::ee0cc4dc-73f6-4062-96c0-6b88b36c8b7e" providerId="AD" clId="Web-{27670496-849A-653D-132E-D1B83676BED3}" dt="2022-12-02T06:08:00.526" v="302" actId="1076"/>
        <pc:sldMkLst>
          <pc:docMk/>
          <pc:sldMk cId="4121104432" sldId="257"/>
        </pc:sldMkLst>
        <pc:spChg chg="del mod">
          <ac:chgData name="ccda0064" userId="S::ccda0064@office365.chiba-u.jp::ee0cc4dc-73f6-4062-96c0-6b88b36c8b7e" providerId="AD" clId="Web-{27670496-849A-653D-132E-D1B83676BED3}" dt="2022-12-02T05:42:22.782" v="6"/>
          <ac:spMkLst>
            <pc:docMk/>
            <pc:sldMk cId="4121104432" sldId="257"/>
            <ac:spMk id="2" creationId="{B3E6C3A4-605B-EF6F-BF2A-D2CD785F6FE3}"/>
          </ac:spMkLst>
        </pc:spChg>
        <pc:spChg chg="add mod">
          <ac:chgData name="ccda0064" userId="S::ccda0064@office365.chiba-u.jp::ee0cc4dc-73f6-4062-96c0-6b88b36c8b7e" providerId="AD" clId="Web-{27670496-849A-653D-132E-D1B83676BED3}" dt="2022-12-02T06:08:00.526" v="302" actId="1076"/>
          <ac:spMkLst>
            <pc:docMk/>
            <pc:sldMk cId="4121104432" sldId="257"/>
            <ac:spMk id="5" creationId="{560140BA-5AE4-E594-6FC3-D22D189F5930}"/>
          </ac:spMkLst>
        </pc:spChg>
      </pc:sldChg>
      <pc:sldChg chg="addSp delSp modSp new">
        <pc:chgData name="ccda0064" userId="S::ccda0064@office365.chiba-u.jp::ee0cc4dc-73f6-4062-96c0-6b88b36c8b7e" providerId="AD" clId="Web-{27670496-849A-653D-132E-D1B83676BED3}" dt="2022-12-02T06:08:34.683" v="310" actId="20577"/>
        <pc:sldMkLst>
          <pc:docMk/>
          <pc:sldMk cId="1153629306" sldId="258"/>
        </pc:sldMkLst>
        <pc:spChg chg="del">
          <ac:chgData name="ccda0064" userId="S::ccda0064@office365.chiba-u.jp::ee0cc4dc-73f6-4062-96c0-6b88b36c8b7e" providerId="AD" clId="Web-{27670496-849A-653D-132E-D1B83676BED3}" dt="2022-12-02T05:45:06.176" v="92"/>
          <ac:spMkLst>
            <pc:docMk/>
            <pc:sldMk cId="1153629306" sldId="258"/>
            <ac:spMk id="2" creationId="{865782CB-EDB0-2BE5-CB46-85B4AAC06AD7}"/>
          </ac:spMkLst>
        </pc:spChg>
        <pc:spChg chg="del">
          <ac:chgData name="ccda0064" userId="S::ccda0064@office365.chiba-u.jp::ee0cc4dc-73f6-4062-96c0-6b88b36c8b7e" providerId="AD" clId="Web-{27670496-849A-653D-132E-D1B83676BED3}" dt="2022-12-02T05:44:57.863" v="91"/>
          <ac:spMkLst>
            <pc:docMk/>
            <pc:sldMk cId="1153629306" sldId="258"/>
            <ac:spMk id="3" creationId="{D7C75C47-6C4F-1D02-E80E-C7472F4459D5}"/>
          </ac:spMkLst>
        </pc:spChg>
        <pc:spChg chg="add mod">
          <ac:chgData name="ccda0064" userId="S::ccda0064@office365.chiba-u.jp::ee0cc4dc-73f6-4062-96c0-6b88b36c8b7e" providerId="AD" clId="Web-{27670496-849A-653D-132E-D1B83676BED3}" dt="2022-12-02T06:08:34.683" v="310" actId="20577"/>
          <ac:spMkLst>
            <pc:docMk/>
            <pc:sldMk cId="1153629306" sldId="258"/>
            <ac:spMk id="5" creationId="{EDF81252-0F5E-4392-2B4F-AF0467715ACB}"/>
          </ac:spMkLst>
        </pc:spChg>
        <pc:picChg chg="add mod ord">
          <ac:chgData name="ccda0064" userId="S::ccda0064@office365.chiba-u.jp::ee0cc4dc-73f6-4062-96c0-6b88b36c8b7e" providerId="AD" clId="Web-{27670496-849A-653D-132E-D1B83676BED3}" dt="2022-12-02T05:44:57.863" v="91"/>
          <ac:picMkLst>
            <pc:docMk/>
            <pc:sldMk cId="1153629306" sldId="258"/>
            <ac:picMk id="4" creationId="{259110F6-BD28-B86E-2B88-64747EB6C746}"/>
          </ac:picMkLst>
        </pc:picChg>
      </pc:sldChg>
    </pc:docChg>
  </pc:docChgLst>
  <pc:docChgLst>
    <pc:chgData name="ccda0064" userId="S::ccda0064@office365.chiba-u.jp::ee0cc4dc-73f6-4062-96c0-6b88b36c8b7e" providerId="AD" clId="Web-{AAC16604-1F4D-3E9C-9AFE-FEE3F255EC52}"/>
    <pc:docChg chg="modSld">
      <pc:chgData name="ccda0064" userId="S::ccda0064@office365.chiba-u.jp::ee0cc4dc-73f6-4062-96c0-6b88b36c8b7e" providerId="AD" clId="Web-{AAC16604-1F4D-3E9C-9AFE-FEE3F255EC52}" dt="2022-12-02T05:31:36.382" v="2" actId="20577"/>
      <pc:docMkLst>
        <pc:docMk/>
      </pc:docMkLst>
      <pc:sldChg chg="modSp">
        <pc:chgData name="ccda0064" userId="S::ccda0064@office365.chiba-u.jp::ee0cc4dc-73f6-4062-96c0-6b88b36c8b7e" providerId="AD" clId="Web-{AAC16604-1F4D-3E9C-9AFE-FEE3F255EC52}" dt="2022-12-02T05:31:36.382" v="2" actId="20577"/>
        <pc:sldMkLst>
          <pc:docMk/>
          <pc:sldMk cId="2128380218" sldId="256"/>
        </pc:sldMkLst>
        <pc:spChg chg="mod">
          <ac:chgData name="ccda0064" userId="S::ccda0064@office365.chiba-u.jp::ee0cc4dc-73f6-4062-96c0-6b88b36c8b7e" providerId="AD" clId="Web-{AAC16604-1F4D-3E9C-9AFE-FEE3F255EC52}" dt="2022-12-02T05:31:36.382" v="2" actId="20577"/>
          <ac:spMkLst>
            <pc:docMk/>
            <pc:sldMk cId="2128380218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2022/12/1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464800" cy="23876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>
                <a:latin typeface="ＭＳ Ｐゴシック"/>
                <a:ea typeface="ＭＳ Ｐゴシック"/>
              </a:rPr>
              <a:t>Chiba Campaign Daily Report</a:t>
            </a:r>
            <a:br>
              <a:rPr lang="ja-JP">
                <a:latin typeface="ＭＳ Ｐゴシック"/>
                <a:ea typeface="ＭＳ Ｐゴシック"/>
              </a:rPr>
            </a:br>
            <a:r>
              <a:rPr lang="ja-JP">
                <a:latin typeface="ＭＳ Ｐゴシック"/>
                <a:ea typeface="ＭＳ Ｐゴシック"/>
              </a:rPr>
              <a:t>20221202</a:t>
            </a:r>
            <a:br>
              <a:rPr lang="ja-JP">
                <a:latin typeface="ＭＳ Ｐゴシック"/>
                <a:ea typeface="ＭＳ Ｐゴシック"/>
              </a:rPr>
            </a:br>
            <a:endParaRPr lang="ja-JP">
              <a:latin typeface="ＭＳ Ｐゴシック"/>
              <a:ea typeface="ＭＳ Ｐゴシック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4000">
                <a:ea typeface="ＭＳ Ｐゴシック"/>
                <a:cs typeface="Calibri"/>
              </a:rPr>
              <a:t>Toshiki Oshimi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9B5E639-C5F6-7919-6103-F1C1F94894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6607" y="1825625"/>
            <a:ext cx="10238786" cy="435133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0140BA-5AE4-E594-6FC3-D22D189F5930}"/>
              </a:ext>
            </a:extLst>
          </p:cNvPr>
          <p:cNvSpPr txBox="1"/>
          <p:nvPr/>
        </p:nvSpPr>
        <p:spPr>
          <a:xfrm>
            <a:off x="1634066" y="891116"/>
            <a:ext cx="907944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>
                <a:cs typeface="Calibri"/>
              </a:rPr>
              <a:t>PM2.5</a:t>
            </a:r>
            <a:r>
              <a:rPr lang="ja-JP" altLang="en-US" sz="2000">
                <a:ea typeface="ＭＳ Ｐゴシック"/>
                <a:cs typeface="Calibri"/>
              </a:rPr>
              <a:t>とBCの11/25～12/1までの時系列プロット</a:t>
            </a:r>
          </a:p>
          <a:p>
            <a:r>
              <a:rPr lang="ja-JP" altLang="en-US" sz="2000">
                <a:ea typeface="ＭＳ Ｐゴシック"/>
                <a:cs typeface="Calibri"/>
              </a:rPr>
              <a:t>→濃度変化の相関が強いことが分かった</a:t>
            </a:r>
          </a:p>
        </p:txBody>
      </p:sp>
    </p:spTree>
    <p:extLst>
      <p:ext uri="{BB962C8B-B14F-4D97-AF65-F5344CB8AC3E}">
        <p14:creationId xmlns:p14="http://schemas.microsoft.com/office/powerpoint/2010/main" val="412110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259110F6-BD28-B86E-2B88-64747EB6C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7638" y="1825625"/>
            <a:ext cx="9916723" cy="4351338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F81252-0F5E-4392-2B4F-AF0467715ACB}"/>
              </a:ext>
            </a:extLst>
          </p:cNvPr>
          <p:cNvSpPr txBox="1"/>
          <p:nvPr/>
        </p:nvSpPr>
        <p:spPr>
          <a:xfrm>
            <a:off x="1820333" y="450850"/>
            <a:ext cx="8266640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000">
                <a:ea typeface="ＭＳ Ｐゴシック"/>
                <a:cs typeface="Calibri"/>
              </a:rPr>
              <a:t>エアロゾルの11/25～12/1までの時系列プロット</a:t>
            </a:r>
          </a:p>
          <a:p>
            <a:r>
              <a:rPr lang="ja-JP" altLang="en-US" sz="2000">
                <a:ea typeface="ＭＳ Ｐゴシック"/>
                <a:cs typeface="Calibri"/>
              </a:rPr>
              <a:t>→雲があるときは高い濃度で、雲が無いときは低い濃度で推移した</a:t>
            </a:r>
          </a:p>
          <a:p>
            <a:endParaRPr lang="ja-JP" altLang="en-US">
              <a:ea typeface="ＭＳ Ｐゴシック"/>
              <a:cs typeface="Calibri"/>
            </a:endParaRPr>
          </a:p>
          <a:p>
            <a:r>
              <a:rPr lang="ja-JP" altLang="en-US">
                <a:ea typeface="ＭＳ Ｐゴシック"/>
                <a:cs typeface="Calibri"/>
              </a:rPr>
              <a:t>※11/29～12/1は天候が悪かったため結果が得られませんでした</a:t>
            </a:r>
          </a:p>
        </p:txBody>
      </p:sp>
    </p:spTree>
    <p:extLst>
      <p:ext uri="{BB962C8B-B14F-4D97-AF65-F5344CB8AC3E}">
        <p14:creationId xmlns:p14="http://schemas.microsoft.com/office/powerpoint/2010/main" val="1153629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テーマ</vt:lpstr>
      <vt:lpstr>Chiba Campaign Daily Report 20221202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2022-12-02T05:31:05Z</dcterms:created>
  <dcterms:modified xsi:type="dcterms:W3CDTF">2022-12-02T06:09:32Z</dcterms:modified>
</cp:coreProperties>
</file>